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8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2347-6B9C-4108-AEB9-8264B5855319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46DA-A203-49EA-97B8-0837432B1D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2347-6B9C-4108-AEB9-8264B5855319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46DA-A203-49EA-97B8-0837432B1D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45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2347-6B9C-4108-AEB9-8264B5855319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46DA-A203-49EA-97B8-0837432B1D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26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2347-6B9C-4108-AEB9-8264B5855319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46DA-A203-49EA-97B8-0837432B1D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28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2347-6B9C-4108-AEB9-8264B5855319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46DA-A203-49EA-97B8-0837432B1D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01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2347-6B9C-4108-AEB9-8264B5855319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46DA-A203-49EA-97B8-0837432B1D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99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2347-6B9C-4108-AEB9-8264B5855319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46DA-A203-49EA-97B8-0837432B1D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31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2347-6B9C-4108-AEB9-8264B5855319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46DA-A203-49EA-97B8-0837432B1D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37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2347-6B9C-4108-AEB9-8264B5855319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46DA-A203-49EA-97B8-0837432B1D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58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2347-6B9C-4108-AEB9-8264B5855319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46DA-A203-49EA-97B8-0837432B1D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53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2347-6B9C-4108-AEB9-8264B5855319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46DA-A203-49EA-97B8-0837432B1D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29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42347-6B9C-4108-AEB9-8264B5855319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446DA-A203-49EA-97B8-0837432B1D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84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636" b="5293"/>
          <a:stretch/>
        </p:blipFill>
        <p:spPr>
          <a:xfrm>
            <a:off x="0" y="0"/>
            <a:ext cx="4160520" cy="535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2891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Letko</dc:creator>
  <cp:lastModifiedBy>Pavel Letko</cp:lastModifiedBy>
  <cp:revision>1</cp:revision>
  <dcterms:created xsi:type="dcterms:W3CDTF">2015-03-18T13:50:14Z</dcterms:created>
  <dcterms:modified xsi:type="dcterms:W3CDTF">2015-03-18T13:50:29Z</dcterms:modified>
</cp:coreProperties>
</file>