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84" d="100"/>
          <a:sy n="84" d="100"/>
        </p:scale>
        <p:origin x="86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2347-6B9C-4108-AEB9-8264B5855319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46DA-A203-49EA-97B8-0837432B1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30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2347-6B9C-4108-AEB9-8264B5855319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46DA-A203-49EA-97B8-0837432B1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452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2347-6B9C-4108-AEB9-8264B5855319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46DA-A203-49EA-97B8-0837432B1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268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2347-6B9C-4108-AEB9-8264B5855319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46DA-A203-49EA-97B8-0837432B1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5288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2347-6B9C-4108-AEB9-8264B5855319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46DA-A203-49EA-97B8-0837432B1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801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2347-6B9C-4108-AEB9-8264B5855319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46DA-A203-49EA-97B8-0837432B1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899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2347-6B9C-4108-AEB9-8264B5855319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46DA-A203-49EA-97B8-0837432B1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9315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2347-6B9C-4108-AEB9-8264B5855319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46DA-A203-49EA-97B8-0837432B1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372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2347-6B9C-4108-AEB9-8264B5855319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46DA-A203-49EA-97B8-0837432B1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8588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2347-6B9C-4108-AEB9-8264B5855319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46DA-A203-49EA-97B8-0837432B1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253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2347-6B9C-4108-AEB9-8264B5855319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46DA-A203-49EA-97B8-0837432B1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3297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42347-6B9C-4108-AEB9-8264B5855319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446DA-A203-49EA-97B8-0837432B1D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784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636" b="5293"/>
          <a:stretch/>
        </p:blipFill>
        <p:spPr>
          <a:xfrm>
            <a:off x="0" y="0"/>
            <a:ext cx="4160520" cy="5358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28917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Širokoúhlá obrazovka</PresentationFormat>
  <Paragraphs>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Pavel Letko</dc:creator>
  <cp:lastModifiedBy>Pavel Letko</cp:lastModifiedBy>
  <cp:revision>1</cp:revision>
  <dcterms:created xsi:type="dcterms:W3CDTF">2015-03-18T13:50:14Z</dcterms:created>
  <dcterms:modified xsi:type="dcterms:W3CDTF">2015-03-18T13:50:29Z</dcterms:modified>
</cp:coreProperties>
</file>